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01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8957B7-69C4-4753-8281-9CA27954B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64034A8-D6EC-4E5C-9362-53693C039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6522B6D-4125-4A04-BAE5-EB1A33ECD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93C9C78-7CA7-4BDD-A7F3-ADCE3A57D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DAE32AB-D07F-4EF8-A8AA-585B96358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296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950508-095E-4F71-BE5B-5DE00BF7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63F5BDB9-956A-499D-A763-7693070D4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76C03A4-7F3C-4023-B195-6FBB89AB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E14E024-0912-40F9-B93C-02FBF650D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824162F-940A-4DCA-98D4-D0B809A3E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545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C7222F9-A0D2-4E89-810B-AF5976EC58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1CCF0B7-9301-419B-9190-EAB8CFC10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D2B7D71-0D98-48DF-A1AB-EAD39D9B0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02F2432-3737-44DF-83D5-1DA8CA7F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14921D7-0563-4E1D-94D9-F83DA553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18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E6195C-0642-44C5-AAB4-AC4D3FC37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233F4F1-9F77-40D8-9274-EDB7AFC0C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6D7EE92-F016-426F-81A0-A89CC086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E7AE0CC-D5A0-4ED4-B931-635FF9710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A5A1816-B444-4205-AEE4-03B9C366E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465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03A8BC4-40DC-4168-A08D-D42FD1959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E3BF1B6-EDA2-4B0C-A464-0391775D0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4B7039D-F0E1-4848-88C6-D61C44FA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920948D-A37F-47D6-82A6-23879B9FE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C7E6FC5-F76A-44E9-8578-DC8B2E7C0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12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541EDF-09A1-4CD6-87F8-245B628D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DFD27E0-028C-41F4-B213-1684F479C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06E6BC4-A6C1-4D53-ABC6-23DA17BDC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DD65D76-D436-4AE7-A59C-99B1FB0F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9E17285-9C3B-4170-B59C-E9C08406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B6C71EC-D0C4-4EA5-9369-6CAC74266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763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57370B-DC96-4E81-862D-7E77CFB98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9095BFF-D85E-4BE1-BBD0-DED840F3B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553A401-65B5-44B5-8604-D56AB9E3B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F1E029A0-7781-443F-88A3-F688A16CF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65ED8CD-BEC6-4DC2-A927-53DEFA83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D747C323-7813-477F-803E-29132F37D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C39281C4-DC89-4313-85F3-476F4D384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B4FA000-BA48-4333-A1C6-00A55BC8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679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4EFF496-FC21-45A9-8850-2FE83537F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530ED24-8BAA-4450-AA57-3E104AF9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EF1F41E-711C-4996-B874-10E3C3F4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7B8C4D2-B003-4B04-AB61-7CFC992BE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739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C7D4340-B4C1-4428-86B6-6CD42462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ED6B2BA1-240D-4AFE-B262-E27B059F4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77B9F4D-B49F-4903-B69D-11D0A0CA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835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4FBB0C-7F2B-42C8-9BBB-2BA23598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FAEE9AD-04D9-49AD-B467-4257CB28B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D82BFDD-9B96-4F76-A76C-B49A36808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5285288-3CD5-4B91-B58D-B9FCB4A3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3B7D6BB-5CD4-41D7-8E7E-E028A0D21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4E69F29-A299-49CC-904F-13A9299BD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464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21F572C-534D-4A1E-B6B5-885BA95BF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A189F7D1-B397-4AEA-8845-F6291CA7A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C776A21-B572-44AF-823F-58A016D2C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9E8F81F-E347-4BCA-9762-C6FC6A500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D013F99-A0D4-45EE-9666-D8920F54E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87F5253-69D3-45A5-9DBD-A7A80897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968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4172C19-2026-4F67-AB21-9D1AAB33C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F5BBF30-A062-4C0A-BB0C-70D3E2941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59D0224-CB1A-4D0C-9925-CBC851E55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44AA7-9C48-49EF-8765-94B95BA6DC8C}" type="datetimeFigureOut">
              <a:rPr lang="he-IL" smtClean="0"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3A62F46-BD28-46E2-945A-CC806D985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C5669AB-1290-403C-9C75-7B7026A36C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254CE-1293-42D0-B9A4-3FD1E583A9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25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FF0854-9BAE-4587-8305-F90CFD316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87612"/>
            <a:ext cx="9144000" cy="969963"/>
          </a:xfrm>
        </p:spPr>
        <p:txBody>
          <a:bodyPr/>
          <a:lstStyle/>
          <a:p>
            <a:r>
              <a:rPr lang="he-IL" dirty="0"/>
              <a:t>עוגת "סוף הדרך"</a:t>
            </a:r>
          </a:p>
        </p:txBody>
      </p:sp>
      <p:sp>
        <p:nvSpPr>
          <p:cNvPr id="4" name="גל כפול 3">
            <a:extLst>
              <a:ext uri="{FF2B5EF4-FFF2-40B4-BE49-F238E27FC236}">
                <a16:creationId xmlns:a16="http://schemas.microsoft.com/office/drawing/2014/main" id="{81983BC9-5E83-4A81-B3BA-BBCE73CB0AA6}"/>
              </a:ext>
            </a:extLst>
          </p:cNvPr>
          <p:cNvSpPr/>
          <p:nvPr/>
        </p:nvSpPr>
        <p:spPr>
          <a:xfrm>
            <a:off x="2387081" y="2133600"/>
            <a:ext cx="7417837" cy="1496027"/>
          </a:xfrm>
          <a:prstGeom prst="doubleWav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9" name="גרפיקה 8" descr="עוגה">
            <a:extLst>
              <a:ext uri="{FF2B5EF4-FFF2-40B4-BE49-F238E27FC236}">
                <a16:creationId xmlns:a16="http://schemas.microsoft.com/office/drawing/2014/main" id="{B27EDDE1-F8B4-422A-99A8-806A6E027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27023" y="3629627"/>
            <a:ext cx="6310487" cy="2850445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2ABA9161-E2D0-490C-B6D4-270D7238F0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5" y="5638800"/>
            <a:ext cx="2418242" cy="11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1588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B253226-5982-471F-8041-DFBEA897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העוגה לחלוקה בין שני אחים: יוסי ואורי אותם אוהבים.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EA6E07A-2F2A-4D40-AE9F-89EA18BF6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2100" y="1825625"/>
            <a:ext cx="2171699" cy="600075"/>
          </a:xfrm>
        </p:spPr>
        <p:txBody>
          <a:bodyPr/>
          <a:lstStyle/>
          <a:p>
            <a:r>
              <a:rPr lang="he-IL" dirty="0" err="1"/>
              <a:t>אמא</a:t>
            </a:r>
            <a:r>
              <a:rPr lang="he-IL" dirty="0"/>
              <a:t> חותכת</a:t>
            </a:r>
          </a:p>
        </p:txBody>
      </p:sp>
      <p:grpSp>
        <p:nvGrpSpPr>
          <p:cNvPr id="14" name="קבוצה 13">
            <a:extLst>
              <a:ext uri="{FF2B5EF4-FFF2-40B4-BE49-F238E27FC236}">
                <a16:creationId xmlns:a16="http://schemas.microsoft.com/office/drawing/2014/main" id="{34E708B1-127F-42FE-BE33-71301F383651}"/>
              </a:ext>
            </a:extLst>
          </p:cNvPr>
          <p:cNvGrpSpPr/>
          <p:nvPr/>
        </p:nvGrpSpPr>
        <p:grpSpPr>
          <a:xfrm>
            <a:off x="2387953" y="2311400"/>
            <a:ext cx="8567206" cy="4181475"/>
            <a:chOff x="2387953" y="2311400"/>
            <a:chExt cx="8567206" cy="4181475"/>
          </a:xfrm>
        </p:grpSpPr>
        <p:pic>
          <p:nvPicPr>
            <p:cNvPr id="4" name="גרפיקה 3" descr="עוגה">
              <a:extLst>
                <a:ext uri="{FF2B5EF4-FFF2-40B4-BE49-F238E27FC236}">
                  <a16:creationId xmlns:a16="http://schemas.microsoft.com/office/drawing/2014/main" id="{73D7DE45-BD0B-4F85-A758-92F2C32EE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66723" y="3172427"/>
              <a:ext cx="6310487" cy="2850445"/>
            </a:xfrm>
            <a:prstGeom prst="rect">
              <a:avLst/>
            </a:prstGeom>
          </p:spPr>
        </p:pic>
        <p:cxnSp>
          <p:nvCxnSpPr>
            <p:cNvPr id="6" name="מחבר ישר 5">
              <a:extLst>
                <a:ext uri="{FF2B5EF4-FFF2-40B4-BE49-F238E27FC236}">
                  <a16:creationId xmlns:a16="http://schemas.microsoft.com/office/drawing/2014/main" id="{3EE4F6A4-AA0A-41FF-BA26-99AB11966379}"/>
                </a:ext>
              </a:extLst>
            </p:cNvPr>
            <p:cNvCxnSpPr/>
            <p:nvPr/>
          </p:nvCxnSpPr>
          <p:spPr>
            <a:xfrm>
              <a:off x="6426200" y="2311400"/>
              <a:ext cx="0" cy="4181475"/>
            </a:xfrm>
            <a:prstGeom prst="line">
              <a:avLst/>
            </a:prstGeom>
            <a:ln w="38100">
              <a:solidFill>
                <a:srgbClr val="00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מציין מיקום תוכן 2">
              <a:extLst>
                <a:ext uri="{FF2B5EF4-FFF2-40B4-BE49-F238E27FC236}">
                  <a16:creationId xmlns:a16="http://schemas.microsoft.com/office/drawing/2014/main" id="{8DBFBA93-6B19-414F-8486-10127E2FF64E}"/>
                </a:ext>
              </a:extLst>
            </p:cNvPr>
            <p:cNvSpPr txBox="1">
              <a:spLocks/>
            </p:cNvSpPr>
            <p:nvPr/>
          </p:nvSpPr>
          <p:spPr>
            <a:xfrm>
              <a:off x="9956800" y="3607401"/>
              <a:ext cx="998359" cy="600075"/>
            </a:xfrm>
            <a:prstGeom prst="rect">
              <a:avLst/>
            </a:prstGeom>
          </p:spPr>
          <p:txBody>
            <a:bodyPr vert="horz" lIns="91440" tIns="45720" rIns="91440" bIns="45720" rtlCol="1">
              <a:normAutofit/>
            </a:bodyPr>
            <a:lstStyle>
              <a:lvl1pPr marL="228600" indent="-228600" algn="r" defTabSz="914400" rtl="1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he-IL" dirty="0"/>
                <a:t>לאורי</a:t>
              </a:r>
            </a:p>
          </p:txBody>
        </p:sp>
        <p:cxnSp>
          <p:nvCxnSpPr>
            <p:cNvPr id="9" name="מחבר חץ ישר 8">
              <a:extLst>
                <a:ext uri="{FF2B5EF4-FFF2-40B4-BE49-F238E27FC236}">
                  <a16:creationId xmlns:a16="http://schemas.microsoft.com/office/drawing/2014/main" id="{F8AC852E-0D44-4F78-A5B1-1C897D495033}"/>
                </a:ext>
              </a:extLst>
            </p:cNvPr>
            <p:cNvCxnSpPr>
              <a:stCxn id="7" idx="1"/>
            </p:cNvCxnSpPr>
            <p:nvPr/>
          </p:nvCxnSpPr>
          <p:spPr>
            <a:xfrm flipH="1">
              <a:off x="8229600" y="3907439"/>
              <a:ext cx="1727200" cy="435961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חץ ישר 9">
              <a:extLst>
                <a:ext uri="{FF2B5EF4-FFF2-40B4-BE49-F238E27FC236}">
                  <a16:creationId xmlns:a16="http://schemas.microsoft.com/office/drawing/2014/main" id="{E15F089F-499A-4CDB-ADAE-0EB4833A8C93}"/>
                </a:ext>
              </a:extLst>
            </p:cNvPr>
            <p:cNvCxnSpPr>
              <a:cxnSpLocks/>
            </p:cNvCxnSpPr>
            <p:nvPr/>
          </p:nvCxnSpPr>
          <p:spPr>
            <a:xfrm>
              <a:off x="3386312" y="3907438"/>
              <a:ext cx="995188" cy="494699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מציין מיקום תוכן 2">
              <a:extLst>
                <a:ext uri="{FF2B5EF4-FFF2-40B4-BE49-F238E27FC236}">
                  <a16:creationId xmlns:a16="http://schemas.microsoft.com/office/drawing/2014/main" id="{321056F3-4A87-435C-A75A-3832F1F99F7B}"/>
                </a:ext>
              </a:extLst>
            </p:cNvPr>
            <p:cNvSpPr txBox="1">
              <a:spLocks/>
            </p:cNvSpPr>
            <p:nvPr/>
          </p:nvSpPr>
          <p:spPr>
            <a:xfrm>
              <a:off x="2387953" y="3429000"/>
              <a:ext cx="998359" cy="600075"/>
            </a:xfrm>
            <a:prstGeom prst="rect">
              <a:avLst/>
            </a:prstGeom>
          </p:spPr>
          <p:txBody>
            <a:bodyPr vert="horz" lIns="91440" tIns="45720" rIns="91440" bIns="45720" rtlCol="1">
              <a:normAutofit/>
            </a:bodyPr>
            <a:lstStyle>
              <a:lvl1pPr marL="228600" indent="-228600" algn="r" defTabSz="914400" rtl="1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he-IL" dirty="0"/>
                <a:t>ליוסי</a:t>
              </a:r>
            </a:p>
          </p:txBody>
        </p:sp>
      </p:grpSp>
      <p:pic>
        <p:nvPicPr>
          <p:cNvPr id="13" name="תמונה 12">
            <a:extLst>
              <a:ext uri="{FF2B5EF4-FFF2-40B4-BE49-F238E27FC236}">
                <a16:creationId xmlns:a16="http://schemas.microsoft.com/office/drawing/2014/main" id="{D523BC15-92BE-4374-A417-30AF03DFF2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5" y="5638800"/>
            <a:ext cx="2418242" cy="11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5416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>
            <a:extLst>
              <a:ext uri="{FF2B5EF4-FFF2-40B4-BE49-F238E27FC236}">
                <a16:creationId xmlns:a16="http://schemas.microsoft.com/office/drawing/2014/main" id="{14F873F3-7F54-4E60-B205-B3BF7D500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3900"/>
            <a:ext cx="10515600" cy="54530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he-IL" dirty="0"/>
              <a:t>יוסי: למה לאורי יש חתיכה יותר גדולה עם יותר סוכריות ושוקולד?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 err="1"/>
              <a:t>אמא</a:t>
            </a:r>
            <a:r>
              <a:rPr lang="he-IL" dirty="0"/>
              <a:t>: מה עושים? את שניהם אני אוהבת בחלקים שווים.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 err="1"/>
              <a:t>אמא</a:t>
            </a:r>
            <a:r>
              <a:rPr lang="he-IL" dirty="0"/>
              <a:t>: יש פתרון! יוסי אתה תחתוך ואורי יבחר.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יוסי: שאורי יחתוך ואני אבחר.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אורי: בשום פנים ואופן לא. רק רוצה לבחור.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B47BD8D-C827-441D-9E1A-FF273CFAE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5" y="5638800"/>
            <a:ext cx="2418242" cy="11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987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גרפיקה 3" descr="עוגה">
            <a:extLst>
              <a:ext uri="{FF2B5EF4-FFF2-40B4-BE49-F238E27FC236}">
                <a16:creationId xmlns:a16="http://schemas.microsoft.com/office/drawing/2014/main" id="{018F4E7D-5790-47A8-A888-61F33CAFC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66723" y="3172427"/>
            <a:ext cx="6310487" cy="2850445"/>
          </a:xfrm>
          <a:prstGeom prst="rect">
            <a:avLst/>
          </a:prstGeom>
        </p:spPr>
      </p:pic>
      <p:grpSp>
        <p:nvGrpSpPr>
          <p:cNvPr id="11" name="קבוצה 10">
            <a:extLst>
              <a:ext uri="{FF2B5EF4-FFF2-40B4-BE49-F238E27FC236}">
                <a16:creationId xmlns:a16="http://schemas.microsoft.com/office/drawing/2014/main" id="{B83FD7B5-C2CC-4958-86A4-D574EDE0524B}"/>
              </a:ext>
            </a:extLst>
          </p:cNvPr>
          <p:cNvGrpSpPr/>
          <p:nvPr/>
        </p:nvGrpSpPr>
        <p:grpSpPr>
          <a:xfrm>
            <a:off x="6718300" y="1898649"/>
            <a:ext cx="2959090" cy="4832351"/>
            <a:chOff x="6718300" y="1898649"/>
            <a:chExt cx="2959090" cy="4832351"/>
          </a:xfrm>
        </p:grpSpPr>
        <p:cxnSp>
          <p:nvCxnSpPr>
            <p:cNvPr id="7" name="מחבר ישר 6">
              <a:extLst>
                <a:ext uri="{FF2B5EF4-FFF2-40B4-BE49-F238E27FC236}">
                  <a16:creationId xmlns:a16="http://schemas.microsoft.com/office/drawing/2014/main" id="{9B233C41-F132-4B5C-AB73-A90833A19CB9}"/>
                </a:ext>
              </a:extLst>
            </p:cNvPr>
            <p:cNvCxnSpPr/>
            <p:nvPr/>
          </p:nvCxnSpPr>
          <p:spPr>
            <a:xfrm>
              <a:off x="6718300" y="2171700"/>
              <a:ext cx="0" cy="4559300"/>
            </a:xfrm>
            <a:prstGeom prst="line">
              <a:avLst/>
            </a:prstGeom>
            <a:ln w="57150">
              <a:solidFill>
                <a:srgbClr val="000000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מציין מיקום תוכן 7">
              <a:extLst>
                <a:ext uri="{FF2B5EF4-FFF2-40B4-BE49-F238E27FC236}">
                  <a16:creationId xmlns:a16="http://schemas.microsoft.com/office/drawing/2014/main" id="{8BB7C1E7-982C-4D95-8BB8-500179310EF1}"/>
                </a:ext>
              </a:extLst>
            </p:cNvPr>
            <p:cNvSpPr txBox="1">
              <a:spLocks/>
            </p:cNvSpPr>
            <p:nvPr/>
          </p:nvSpPr>
          <p:spPr>
            <a:xfrm>
              <a:off x="6915856" y="1898649"/>
              <a:ext cx="2761534" cy="792765"/>
            </a:xfrm>
            <a:prstGeom prst="rect">
              <a:avLst/>
            </a:prstGeom>
          </p:spPr>
          <p:txBody>
            <a:bodyPr vert="horz" lIns="91440" tIns="45720" rIns="91440" bIns="45720" rtlCol="1">
              <a:normAutofit fontScale="85000" lnSpcReduction="20000"/>
            </a:bodyPr>
            <a:lstStyle>
              <a:lvl1pPr marL="228600" indent="-228600" algn="r" defTabSz="914400" rtl="1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he-IL" dirty="0"/>
                <a:t>החיתוך של יוסי</a:t>
              </a:r>
            </a:p>
            <a:p>
              <a:pPr marL="0" indent="0" algn="ctr">
                <a:buFont typeface="Arial" panose="020B0604020202020204" pitchFamily="34" charset="0"/>
                <a:buNone/>
              </a:pPr>
              <a:r>
                <a:rPr lang="he-IL" dirty="0"/>
                <a:t>א</a:t>
              </a:r>
            </a:p>
          </p:txBody>
        </p:sp>
      </p:grpSp>
      <p:sp>
        <p:nvSpPr>
          <p:cNvPr id="10" name="מציין מיקום תוכן 7">
            <a:extLst>
              <a:ext uri="{FF2B5EF4-FFF2-40B4-BE49-F238E27FC236}">
                <a16:creationId xmlns:a16="http://schemas.microsoft.com/office/drawing/2014/main" id="{9ADC39E3-4967-4320-90C9-7784C360D1CD}"/>
              </a:ext>
            </a:extLst>
          </p:cNvPr>
          <p:cNvSpPr txBox="1">
            <a:spLocks/>
          </p:cNvSpPr>
          <p:nvPr/>
        </p:nvSpPr>
        <p:spPr>
          <a:xfrm>
            <a:off x="5185835" y="1830389"/>
            <a:ext cx="2418638" cy="856234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e-IL" dirty="0"/>
              <a:t>עודף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e-IL" dirty="0"/>
              <a:t>ב</a:t>
            </a:r>
          </a:p>
        </p:txBody>
      </p: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E39710C9-50C2-4402-9775-1152952B656C}"/>
              </a:ext>
            </a:extLst>
          </p:cNvPr>
          <p:cNvGrpSpPr/>
          <p:nvPr/>
        </p:nvGrpSpPr>
        <p:grpSpPr>
          <a:xfrm>
            <a:off x="2712167" y="1898647"/>
            <a:ext cx="3383833" cy="4832353"/>
            <a:chOff x="2712167" y="1898647"/>
            <a:chExt cx="3383833" cy="4832353"/>
          </a:xfrm>
        </p:grpSpPr>
        <p:cxnSp>
          <p:nvCxnSpPr>
            <p:cNvPr id="5" name="מחבר ישר 4">
              <a:extLst>
                <a:ext uri="{FF2B5EF4-FFF2-40B4-BE49-F238E27FC236}">
                  <a16:creationId xmlns:a16="http://schemas.microsoft.com/office/drawing/2014/main" id="{23FA19D2-09E8-4B7B-9DD9-57D8EFB1A574}"/>
                </a:ext>
              </a:extLst>
            </p:cNvPr>
            <p:cNvCxnSpPr/>
            <p:nvPr/>
          </p:nvCxnSpPr>
          <p:spPr>
            <a:xfrm>
              <a:off x="6096000" y="2171700"/>
              <a:ext cx="0" cy="4559300"/>
            </a:xfrm>
            <a:prstGeom prst="line">
              <a:avLst/>
            </a:prstGeom>
            <a:ln w="571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מציין מיקום תוכן 7">
              <a:extLst>
                <a:ext uri="{FF2B5EF4-FFF2-40B4-BE49-F238E27FC236}">
                  <a16:creationId xmlns:a16="http://schemas.microsoft.com/office/drawing/2014/main" id="{E9AB6B7E-F044-4A63-BD48-B8E3FEBE2643}"/>
                </a:ext>
              </a:extLst>
            </p:cNvPr>
            <p:cNvSpPr txBox="1">
              <a:spLocks/>
            </p:cNvSpPr>
            <p:nvPr/>
          </p:nvSpPr>
          <p:spPr>
            <a:xfrm>
              <a:off x="2712167" y="1898647"/>
              <a:ext cx="2761534" cy="792765"/>
            </a:xfrm>
            <a:prstGeom prst="rect">
              <a:avLst/>
            </a:prstGeom>
          </p:spPr>
          <p:txBody>
            <a:bodyPr vert="horz" lIns="91440" tIns="45720" rIns="91440" bIns="45720" rtlCol="1">
              <a:normAutofit fontScale="85000" lnSpcReduction="20000"/>
            </a:bodyPr>
            <a:lstStyle>
              <a:lvl1pPr marL="228600" indent="-228600" algn="r" defTabSz="914400" rtl="1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r" defTabSz="914400" rtl="1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he-IL" dirty="0"/>
                <a:t>החיתוך של אורי</a:t>
              </a:r>
            </a:p>
            <a:p>
              <a:pPr marL="0" indent="0" algn="ctr">
                <a:buFont typeface="Arial" panose="020B0604020202020204" pitchFamily="34" charset="0"/>
                <a:buNone/>
              </a:pPr>
              <a:r>
                <a:rPr lang="he-IL" dirty="0"/>
                <a:t>ג</a:t>
              </a:r>
            </a:p>
          </p:txBody>
        </p:sp>
      </p:grpSp>
      <p:sp>
        <p:nvSpPr>
          <p:cNvPr id="12" name="מציין מיקום תוכן 7">
            <a:extLst>
              <a:ext uri="{FF2B5EF4-FFF2-40B4-BE49-F238E27FC236}">
                <a16:creationId xmlns:a16="http://schemas.microsoft.com/office/drawing/2014/main" id="{39367466-F148-45BA-99AD-60E78E55B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119" y="267248"/>
            <a:ext cx="10515600" cy="15972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he-IL" dirty="0" err="1"/>
              <a:t>אמא</a:t>
            </a:r>
            <a:r>
              <a:rPr lang="he-IL" dirty="0"/>
              <a:t>: ? ? ?</a:t>
            </a:r>
          </a:p>
          <a:p>
            <a:pPr marL="0" indent="0">
              <a:buNone/>
            </a:pPr>
            <a:r>
              <a:rPr lang="he-IL" dirty="0"/>
              <a:t>(שואלת את מערכת </a:t>
            </a:r>
            <a:r>
              <a:rPr lang="he-IL" dirty="0" err="1"/>
              <a:t>נמסיס</a:t>
            </a:r>
            <a:r>
              <a:rPr lang="he-IL" dirty="0"/>
              <a:t>): איך פותרים את הבעיה ?</a:t>
            </a:r>
          </a:p>
          <a:p>
            <a:pPr marL="0" indent="0">
              <a:buNone/>
            </a:pPr>
            <a:r>
              <a:rPr lang="he-IL" dirty="0"/>
              <a:t>מערכת </a:t>
            </a:r>
            <a:r>
              <a:rPr lang="he-IL" dirty="0" err="1"/>
              <a:t>נמסיס</a:t>
            </a:r>
            <a:r>
              <a:rPr lang="he-IL" dirty="0"/>
              <a:t> עונה: שניהם יחתכו (בקו דמיוני)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13" name="תמונה 12">
            <a:extLst>
              <a:ext uri="{FF2B5EF4-FFF2-40B4-BE49-F238E27FC236}">
                <a16:creationId xmlns:a16="http://schemas.microsoft.com/office/drawing/2014/main" id="{00F68BB7-92DD-4515-94C3-F21FE0BC3C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5" y="5638800"/>
            <a:ext cx="2418242" cy="11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08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>
            <a:extLst>
              <a:ext uri="{FF2B5EF4-FFF2-40B4-BE49-F238E27FC236}">
                <a16:creationId xmlns:a16="http://schemas.microsoft.com/office/drawing/2014/main" id="{14F873F3-7F54-4E60-B205-B3BF7D500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8596" y="559298"/>
            <a:ext cx="2946403" cy="77321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he-IL" dirty="0"/>
              <a:t>החיתוך של אורי</a:t>
            </a:r>
          </a:p>
          <a:p>
            <a:pPr marL="0" indent="0" algn="ctr">
              <a:buNone/>
            </a:pPr>
            <a:r>
              <a:rPr lang="he-IL" dirty="0"/>
              <a:t>ג</a:t>
            </a:r>
          </a:p>
        </p:txBody>
      </p:sp>
      <p:pic>
        <p:nvPicPr>
          <p:cNvPr id="4" name="גרפיקה 3" descr="עוגה">
            <a:extLst>
              <a:ext uri="{FF2B5EF4-FFF2-40B4-BE49-F238E27FC236}">
                <a16:creationId xmlns:a16="http://schemas.microsoft.com/office/drawing/2014/main" id="{018F4E7D-5790-47A8-A888-61F33CAFC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6423" y="1813527"/>
            <a:ext cx="6310487" cy="2850445"/>
          </a:xfrm>
          <a:prstGeom prst="rect">
            <a:avLst/>
          </a:prstGeom>
        </p:spPr>
      </p:pic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23FA19D2-09E8-4B7B-9DD9-57D8EFB1A574}"/>
              </a:ext>
            </a:extLst>
          </p:cNvPr>
          <p:cNvCxnSpPr/>
          <p:nvPr/>
        </p:nvCxnSpPr>
        <p:spPr>
          <a:xfrm>
            <a:off x="6235700" y="812800"/>
            <a:ext cx="0" cy="4559300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9B233C41-F132-4B5C-AB73-A90833A19CB9}"/>
              </a:ext>
            </a:extLst>
          </p:cNvPr>
          <p:cNvCxnSpPr/>
          <p:nvPr/>
        </p:nvCxnSpPr>
        <p:spPr>
          <a:xfrm>
            <a:off x="6858000" y="812800"/>
            <a:ext cx="0" cy="4559300"/>
          </a:xfrm>
          <a:prstGeom prst="line">
            <a:avLst/>
          </a:prstGeom>
          <a:ln w="57150">
            <a:solidFill>
              <a:srgbClr val="00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תוכן 7">
            <a:extLst>
              <a:ext uri="{FF2B5EF4-FFF2-40B4-BE49-F238E27FC236}">
                <a16:creationId xmlns:a16="http://schemas.microsoft.com/office/drawing/2014/main" id="{8BB7C1E7-982C-4D95-8BB8-500179310EF1}"/>
              </a:ext>
            </a:extLst>
          </p:cNvPr>
          <p:cNvSpPr txBox="1">
            <a:spLocks/>
          </p:cNvSpPr>
          <p:nvPr/>
        </p:nvSpPr>
        <p:spPr>
          <a:xfrm>
            <a:off x="7055556" y="539749"/>
            <a:ext cx="2761534" cy="792765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e-IL" dirty="0"/>
              <a:t>החיתוך של יוסי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e-IL" dirty="0"/>
              <a:t>א</a:t>
            </a:r>
          </a:p>
        </p:txBody>
      </p:sp>
      <p:sp>
        <p:nvSpPr>
          <p:cNvPr id="11" name="מציין מיקום תוכן 7">
            <a:extLst>
              <a:ext uri="{FF2B5EF4-FFF2-40B4-BE49-F238E27FC236}">
                <a16:creationId xmlns:a16="http://schemas.microsoft.com/office/drawing/2014/main" id="{43348064-0241-4B32-B7D4-707971488030}"/>
              </a:ext>
            </a:extLst>
          </p:cNvPr>
          <p:cNvSpPr txBox="1">
            <a:spLocks/>
          </p:cNvSpPr>
          <p:nvPr/>
        </p:nvSpPr>
        <p:spPr>
          <a:xfrm>
            <a:off x="2768596" y="5670828"/>
            <a:ext cx="7404089" cy="653553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e-IL" dirty="0"/>
              <a:t>יוסי יקבל את א', אורי יקבל את ג' ואת ב' נחלק שוב ביניהם באותו האופן וחוזר חלילה</a:t>
            </a:r>
          </a:p>
        </p:txBody>
      </p:sp>
      <p:sp>
        <p:nvSpPr>
          <p:cNvPr id="12" name="מציין מיקום תוכן 7">
            <a:extLst>
              <a:ext uri="{FF2B5EF4-FFF2-40B4-BE49-F238E27FC236}">
                <a16:creationId xmlns:a16="http://schemas.microsoft.com/office/drawing/2014/main" id="{7F22EF64-EF3A-4ABB-9B40-57FBE975067C}"/>
              </a:ext>
            </a:extLst>
          </p:cNvPr>
          <p:cNvSpPr txBox="1">
            <a:spLocks/>
          </p:cNvSpPr>
          <p:nvPr/>
        </p:nvSpPr>
        <p:spPr>
          <a:xfrm>
            <a:off x="5325535" y="486099"/>
            <a:ext cx="2418638" cy="856234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e-IL" dirty="0"/>
              <a:t>עודף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e-IL" dirty="0"/>
              <a:t>ב</a:t>
            </a:r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0A6E1317-F99C-468A-9071-425ADDC879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5" y="5638800"/>
            <a:ext cx="2418242" cy="11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2336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142</Words>
  <Application>Microsoft Office PowerPoint</Application>
  <PresentationFormat>מסך רחב</PresentationFormat>
  <Paragraphs>30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עוגת "סוף הדרך"</vt:lpstr>
      <vt:lpstr>העוגה לחלוקה בין שני אחים: יוסי ואורי אותם אוהבים.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עוגת "סוף הדרך"</dc:title>
  <dc:creator>Adir</dc:creator>
  <cp:lastModifiedBy>אדיר קניזו</cp:lastModifiedBy>
  <cp:revision>8</cp:revision>
  <dcterms:created xsi:type="dcterms:W3CDTF">2018-03-29T09:55:21Z</dcterms:created>
  <dcterms:modified xsi:type="dcterms:W3CDTF">2018-05-28T11:23:12Z</dcterms:modified>
</cp:coreProperties>
</file>